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9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81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95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9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31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5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63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0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16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6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1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5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ub_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0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Bildspel på skärmen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>Katalys Media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 Fernholm</dc:creator>
  <cp:lastModifiedBy>Ann Fernholm</cp:lastModifiedBy>
  <cp:revision>1</cp:revision>
  <dcterms:created xsi:type="dcterms:W3CDTF">2017-09-20T20:19:47Z</dcterms:created>
  <dcterms:modified xsi:type="dcterms:W3CDTF">2017-09-20T20:26:37Z</dcterms:modified>
</cp:coreProperties>
</file>