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6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6E75-F4F4-994D-9C50-308FBE972D03}" type="datetimeFigureOut">
              <a:rPr lang="sv-SE" smtClean="0"/>
              <a:t>17-12-11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1B57-57BB-3747-8FEF-73C8B8E4933C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7019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6E75-F4F4-994D-9C50-308FBE972D03}" type="datetimeFigureOut">
              <a:rPr lang="sv-SE" smtClean="0"/>
              <a:t>17-12-11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1B57-57BB-3747-8FEF-73C8B8E4933C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21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6E75-F4F4-994D-9C50-308FBE972D03}" type="datetimeFigureOut">
              <a:rPr lang="sv-SE" smtClean="0"/>
              <a:t>17-12-11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1B57-57BB-3747-8FEF-73C8B8E4933C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348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6E75-F4F4-994D-9C50-308FBE972D03}" type="datetimeFigureOut">
              <a:rPr lang="sv-SE" smtClean="0"/>
              <a:t>17-12-11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1B57-57BB-3747-8FEF-73C8B8E4933C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0516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6E75-F4F4-994D-9C50-308FBE972D03}" type="datetimeFigureOut">
              <a:rPr lang="sv-SE" smtClean="0"/>
              <a:t>17-12-11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1B57-57BB-3747-8FEF-73C8B8E4933C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1162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6E75-F4F4-994D-9C50-308FBE972D03}" type="datetimeFigureOut">
              <a:rPr lang="sv-SE" smtClean="0"/>
              <a:t>17-12-11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1B57-57BB-3747-8FEF-73C8B8E4933C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532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6E75-F4F4-994D-9C50-308FBE972D03}" type="datetimeFigureOut">
              <a:rPr lang="sv-SE" smtClean="0"/>
              <a:t>17-12-11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1B57-57BB-3747-8FEF-73C8B8E4933C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8889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6E75-F4F4-994D-9C50-308FBE972D03}" type="datetimeFigureOut">
              <a:rPr lang="sv-SE" smtClean="0"/>
              <a:t>17-12-11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1B57-57BB-3747-8FEF-73C8B8E4933C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810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6E75-F4F4-994D-9C50-308FBE972D03}" type="datetimeFigureOut">
              <a:rPr lang="sv-SE" smtClean="0"/>
              <a:t>17-12-11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1B57-57BB-3747-8FEF-73C8B8E4933C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16549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6E75-F4F4-994D-9C50-308FBE972D03}" type="datetimeFigureOut">
              <a:rPr lang="sv-SE" smtClean="0"/>
              <a:t>17-12-11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1B57-57BB-3747-8FEF-73C8B8E4933C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5898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46E75-F4F4-994D-9C50-308FBE972D03}" type="datetimeFigureOut">
              <a:rPr lang="sv-SE" smtClean="0"/>
              <a:t>17-12-11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A1B57-57BB-3747-8FEF-73C8B8E4933C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3113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46E75-F4F4-994D-9C50-308FBE972D03}" type="datetimeFigureOut">
              <a:rPr lang="sv-SE" smtClean="0"/>
              <a:t>17-12-11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A1B57-57BB-3747-8FEF-73C8B8E4933C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642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 descr="sockerbit_frilag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573" y="4882133"/>
            <a:ext cx="664813" cy="702267"/>
          </a:xfrm>
          <a:prstGeom prst="rect">
            <a:avLst/>
          </a:prstGeom>
        </p:spPr>
      </p:pic>
      <p:pic>
        <p:nvPicPr>
          <p:cNvPr id="7" name="Bildobjekt 6" descr="sockerbit_frilag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099" y="5007250"/>
            <a:ext cx="664813" cy="702267"/>
          </a:xfrm>
          <a:prstGeom prst="rect">
            <a:avLst/>
          </a:prstGeom>
        </p:spPr>
      </p:pic>
      <p:pic>
        <p:nvPicPr>
          <p:cNvPr id="8" name="Bildobjekt 7" descr="sockerbit_frilag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64" y="4531000"/>
            <a:ext cx="664813" cy="702267"/>
          </a:xfrm>
          <a:prstGeom prst="rect">
            <a:avLst/>
          </a:prstGeom>
        </p:spPr>
      </p:pic>
      <p:pic>
        <p:nvPicPr>
          <p:cNvPr id="9" name="Bildobjekt 8" descr="sockerbit_frilag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724"/>
          <a:stretch/>
        </p:blipFill>
        <p:spPr>
          <a:xfrm>
            <a:off x="3493707" y="4808516"/>
            <a:ext cx="360834" cy="702267"/>
          </a:xfrm>
          <a:prstGeom prst="rect">
            <a:avLst/>
          </a:prstGeom>
        </p:spPr>
      </p:pic>
      <p:pic>
        <p:nvPicPr>
          <p:cNvPr id="10" name="Bildobjekt 9" descr="sockerbit_frilag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1188" y="4683399"/>
            <a:ext cx="664813" cy="702267"/>
          </a:xfrm>
          <a:prstGeom prst="rect">
            <a:avLst/>
          </a:prstGeom>
        </p:spPr>
      </p:pic>
      <p:pic>
        <p:nvPicPr>
          <p:cNvPr id="11" name="Bildobjekt 10" descr="sockerbit_frilag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714" y="4808516"/>
            <a:ext cx="664813" cy="702267"/>
          </a:xfrm>
          <a:prstGeom prst="rect">
            <a:avLst/>
          </a:prstGeom>
        </p:spPr>
      </p:pic>
      <p:pic>
        <p:nvPicPr>
          <p:cNvPr id="12" name="Bildobjekt 11" descr="sockerbit_frilag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679" y="4332266"/>
            <a:ext cx="664813" cy="702267"/>
          </a:xfrm>
          <a:prstGeom prst="rect">
            <a:avLst/>
          </a:prstGeom>
        </p:spPr>
      </p:pic>
      <p:pic>
        <p:nvPicPr>
          <p:cNvPr id="13" name="Bildobjekt 12" descr="sockerbit_frilagd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724"/>
          <a:stretch/>
        </p:blipFill>
        <p:spPr>
          <a:xfrm>
            <a:off x="6387549" y="4683399"/>
            <a:ext cx="360834" cy="702267"/>
          </a:xfrm>
          <a:prstGeom prst="rect">
            <a:avLst/>
          </a:prstGeom>
        </p:spPr>
      </p:pic>
      <p:pic>
        <p:nvPicPr>
          <p:cNvPr id="14" name="Bildobjekt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5360" y="839885"/>
            <a:ext cx="2336800" cy="3606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3619" y="1530948"/>
            <a:ext cx="1624764" cy="28013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72461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Macintosh PowerPoint</Application>
  <PresentationFormat>Bildspel på skärmen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PowerPoint-presentation</vt:lpstr>
    </vt:vector>
  </TitlesOfParts>
  <Company>Katalys Media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 Fernholm</dc:creator>
  <cp:lastModifiedBy>Ann Fernholm</cp:lastModifiedBy>
  <cp:revision>2</cp:revision>
  <dcterms:created xsi:type="dcterms:W3CDTF">2017-12-11T19:54:43Z</dcterms:created>
  <dcterms:modified xsi:type="dcterms:W3CDTF">2017-12-11T20:14:06Z</dcterms:modified>
</cp:coreProperties>
</file>